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6125F-224E-4CA6-B3FE-219E44871686}" type="datetimeFigureOut">
              <a:rPr lang="en-IN" smtClean="0"/>
              <a:t>15-11-2021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56AD7-C1EC-40FD-83CA-022D07AFD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298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6125F-224E-4CA6-B3FE-219E44871686}" type="datetimeFigureOut">
              <a:rPr lang="en-IN" smtClean="0"/>
              <a:t>15-11-2021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56AD7-C1EC-40FD-83CA-022D07AFD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5474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6125F-224E-4CA6-B3FE-219E44871686}" type="datetimeFigureOut">
              <a:rPr lang="en-IN" smtClean="0"/>
              <a:t>15-11-2021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56AD7-C1EC-40FD-83CA-022D07AFD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7655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6125F-224E-4CA6-B3FE-219E44871686}" type="datetimeFigureOut">
              <a:rPr lang="en-IN" smtClean="0"/>
              <a:t>15-11-2021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56AD7-C1EC-40FD-83CA-022D07AFD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4693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6125F-224E-4CA6-B3FE-219E44871686}" type="datetimeFigureOut">
              <a:rPr lang="en-IN" smtClean="0"/>
              <a:t>15-11-2021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56AD7-C1EC-40FD-83CA-022D07AFD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1232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6125F-224E-4CA6-B3FE-219E44871686}" type="datetimeFigureOut">
              <a:rPr lang="en-IN" smtClean="0"/>
              <a:t>15-11-2021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56AD7-C1EC-40FD-83CA-022D07AFD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7308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6125F-224E-4CA6-B3FE-219E44871686}" type="datetimeFigureOut">
              <a:rPr lang="en-IN" smtClean="0"/>
              <a:t>15-11-2021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56AD7-C1EC-40FD-83CA-022D07AFD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7054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6125F-224E-4CA6-B3FE-219E44871686}" type="datetimeFigureOut">
              <a:rPr lang="en-IN" smtClean="0"/>
              <a:t>15-11-2021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56AD7-C1EC-40FD-83CA-022D07AFD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6934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6125F-224E-4CA6-B3FE-219E44871686}" type="datetimeFigureOut">
              <a:rPr lang="en-IN" smtClean="0"/>
              <a:t>15-11-2021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56AD7-C1EC-40FD-83CA-022D07AFD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116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6125F-224E-4CA6-B3FE-219E44871686}" type="datetimeFigureOut">
              <a:rPr lang="en-IN" smtClean="0"/>
              <a:t>15-11-2021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56AD7-C1EC-40FD-83CA-022D07AFD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6595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C6125F-224E-4CA6-B3FE-219E44871686}" type="datetimeFigureOut">
              <a:rPr lang="en-IN" smtClean="0"/>
              <a:t>15-11-2021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156AD7-C1EC-40FD-83CA-022D07AFD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544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C6125F-224E-4CA6-B3FE-219E44871686}" type="datetimeFigureOut">
              <a:rPr lang="en-IN" smtClean="0"/>
              <a:t>15-11-2021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156AD7-C1EC-40FD-83CA-022D07AFD8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35206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43943"/>
          </a:xfrm>
        </p:spPr>
        <p:txBody>
          <a:bodyPr>
            <a:noAutofit/>
          </a:bodyPr>
          <a:lstStyle/>
          <a:p>
            <a:pPr algn="ctr"/>
            <a:r>
              <a:rPr lang="en-US" b="1" dirty="0" err="1" smtClean="0">
                <a:latin typeface="+mn-lt"/>
              </a:rPr>
              <a:t>Hartne</a:t>
            </a:r>
            <a:r>
              <a:rPr lang="en-US" b="1" dirty="0" err="1" smtClean="0">
                <a:latin typeface="+mn-lt"/>
              </a:rPr>
              <a:t>ll</a:t>
            </a:r>
            <a:r>
              <a:rPr lang="en-US" b="1" dirty="0" smtClean="0">
                <a:latin typeface="+mn-lt"/>
              </a:rPr>
              <a:t> </a:t>
            </a:r>
            <a:r>
              <a:rPr lang="en-US" b="1" dirty="0" smtClean="0">
                <a:latin typeface="+mn-lt"/>
              </a:rPr>
              <a:t>Governor</a:t>
            </a:r>
            <a:endParaRPr lang="en-IN" b="1" dirty="0">
              <a:latin typeface="+mn-lt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85" t="16987" r="12855" b="21452"/>
          <a:stretch/>
        </p:blipFill>
        <p:spPr>
          <a:xfrm>
            <a:off x="0" y="643944"/>
            <a:ext cx="12191999" cy="6214056"/>
          </a:xfrm>
        </p:spPr>
      </p:pic>
    </p:spTree>
    <p:extLst>
      <p:ext uri="{BB962C8B-B14F-4D97-AF65-F5344CB8AC3E}">
        <p14:creationId xmlns:p14="http://schemas.microsoft.com/office/powerpoint/2010/main" val="3897787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43943"/>
          </a:xfrm>
        </p:spPr>
        <p:txBody>
          <a:bodyPr>
            <a:noAutofit/>
          </a:bodyPr>
          <a:lstStyle/>
          <a:p>
            <a:pPr algn="ctr"/>
            <a:r>
              <a:rPr lang="en-US" b="1" dirty="0" err="1" smtClean="0">
                <a:latin typeface="+mn-lt"/>
              </a:rPr>
              <a:t>Hartne</a:t>
            </a:r>
            <a:r>
              <a:rPr lang="en-US" b="1" dirty="0" err="1" smtClean="0">
                <a:latin typeface="+mn-lt"/>
              </a:rPr>
              <a:t>ll</a:t>
            </a:r>
            <a:r>
              <a:rPr lang="en-US" b="1" dirty="0" smtClean="0">
                <a:latin typeface="+mn-lt"/>
              </a:rPr>
              <a:t> Governor (continued)</a:t>
            </a:r>
            <a:endParaRPr lang="en-IN" b="1" dirty="0">
              <a:latin typeface="+mn-lt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7" t="16366" r="10676" b="16893"/>
          <a:stretch/>
        </p:blipFill>
        <p:spPr>
          <a:xfrm>
            <a:off x="0" y="643945"/>
            <a:ext cx="12192000" cy="6214056"/>
          </a:xfrm>
        </p:spPr>
      </p:pic>
    </p:spTree>
    <p:extLst>
      <p:ext uri="{BB962C8B-B14F-4D97-AF65-F5344CB8AC3E}">
        <p14:creationId xmlns:p14="http://schemas.microsoft.com/office/powerpoint/2010/main" val="676954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7</Words>
  <Application>Microsoft Office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Hartnell Governor</vt:lpstr>
      <vt:lpstr>Hartnell Governor (continued)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Hartnell Governor</dc:title>
  <dc:creator>acer</dc:creator>
  <cp:lastModifiedBy>acer</cp:lastModifiedBy>
  <cp:revision>2</cp:revision>
  <dcterms:created xsi:type="dcterms:W3CDTF">2021-11-15T04:56:52Z</dcterms:created>
  <dcterms:modified xsi:type="dcterms:W3CDTF">2021-11-15T05:08:22Z</dcterms:modified>
</cp:coreProperties>
</file>

<file path=docProps/thumbnail.jpeg>
</file>